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1" r:id="rId2"/>
    <p:sldId id="332" r:id="rId3"/>
    <p:sldId id="333" r:id="rId4"/>
    <p:sldId id="334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01" r:id="rId13"/>
    <p:sldId id="341" r:id="rId14"/>
    <p:sldId id="340" r:id="rId15"/>
    <p:sldId id="339" r:id="rId16"/>
    <p:sldId id="338" r:id="rId17"/>
    <p:sldId id="337" r:id="rId18"/>
    <p:sldId id="268" r:id="rId19"/>
    <p:sldId id="321" r:id="rId20"/>
    <p:sldId id="322" r:id="rId21"/>
    <p:sldId id="275" r:id="rId22"/>
    <p:sldId id="269" r:id="rId23"/>
    <p:sldId id="270" r:id="rId24"/>
    <p:sldId id="271" r:id="rId25"/>
    <p:sldId id="318" r:id="rId26"/>
    <p:sldId id="335" r:id="rId27"/>
    <p:sldId id="277" r:id="rId28"/>
    <p:sldId id="329" r:id="rId29"/>
    <p:sldId id="279" r:id="rId30"/>
    <p:sldId id="273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7528"/>
    <a:srgbClr val="FDFDFC"/>
    <a:srgbClr val="CFDB6A"/>
    <a:srgbClr val="F9D02C"/>
    <a:srgbClr val="92D050"/>
    <a:srgbClr val="3491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0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4/14/2026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879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900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724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47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5392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05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313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992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502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129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204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534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77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8609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2114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610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445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745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2351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262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71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3298</TotalTime>
  <Words>0</Words>
  <Application>Microsoft Office PowerPoint</Application>
  <PresentationFormat>On-screen Show (4:3)</PresentationFormat>
  <Paragraphs>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67</cp:revision>
  <dcterms:created xsi:type="dcterms:W3CDTF">2025-09-11T15:54:50Z</dcterms:created>
  <dcterms:modified xsi:type="dcterms:W3CDTF">2026-04-14T15:15:16Z</dcterms:modified>
</cp:coreProperties>
</file>